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9" r:id="rId7"/>
    <p:sldId id="258" r:id="rId8"/>
    <p:sldId id="262" r:id="rId9"/>
    <p:sldId id="264" r:id="rId10"/>
    <p:sldId id="267" r:id="rId11"/>
    <p:sldId id="270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imothy Pearce" initials="TP" lastIdx="1" clrIdx="0">
    <p:extLst>
      <p:ext uri="{19B8F6BF-5375-455C-9EA6-DF929625EA0E}">
        <p15:presenceInfo xmlns:p15="http://schemas.microsoft.com/office/powerpoint/2012/main" userId="S-1-5-21-826091187-4091145619-3059254841-21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3" d="100"/>
          <a:sy n="43" d="100"/>
        </p:scale>
        <p:origin x="75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9/8/2022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9/8/2022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9/8/2022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9/8/2022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9/8/2022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2579255"/>
          </a:xfrm>
        </p:spPr>
        <p:txBody>
          <a:bodyPr/>
          <a:lstStyle/>
          <a:p>
            <a:pPr algn="ctr"/>
            <a:r>
              <a:rPr lang="en-GB" dirty="0"/>
              <a:t>Practice Meeting</a:t>
            </a:r>
            <a:br>
              <a:rPr lang="en-GB" dirty="0"/>
            </a:br>
            <a:r>
              <a:rPr lang="en-GB" dirty="0"/>
              <a:t>Nov 21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Chadwick road</a:t>
            </a:r>
          </a:p>
        </p:txBody>
      </p:sp>
    </p:spTree>
    <p:extLst>
      <p:ext uri="{BB962C8B-B14F-4D97-AF65-F5344CB8AC3E}">
        <p14:creationId xmlns:p14="http://schemas.microsoft.com/office/powerpoint/2010/main" val="13124600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228845" y="1459346"/>
            <a:ext cx="10011810" cy="4535054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6781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09964"/>
            <a:ext cx="8825659" cy="1136072"/>
          </a:xfrm>
        </p:spPr>
        <p:txBody>
          <a:bodyPr/>
          <a:lstStyle/>
          <a:p>
            <a:pPr algn="ctr"/>
            <a:r>
              <a:rPr lang="en-GB" sz="6000" dirty="0"/>
              <a:t>Agenda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154954" y="2807856"/>
            <a:ext cx="8825659" cy="25400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PPG Feedback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Operating Model - Trial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New website design  -  signpost self service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Chadwick Rd RACI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9260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870527"/>
          </a:xfrm>
        </p:spPr>
        <p:txBody>
          <a:bodyPr/>
          <a:lstStyle/>
          <a:p>
            <a:pPr algn="ctr"/>
            <a:r>
              <a:rPr lang="en-GB" dirty="0"/>
              <a:t>PPG Themes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006764" y="3057236"/>
            <a:ext cx="9559636" cy="2962564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GB" sz="2800" dirty="0"/>
              <a:t>Not enough GP’s  - Inconsistency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800" dirty="0"/>
              <a:t>Appointments - Limited availability (process heavy)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800" dirty="0"/>
              <a:t>Inefficient telephone system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800" dirty="0"/>
              <a:t>Want  - Easy of access to healthcare – Utilise tech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7146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7757539"/>
              </p:ext>
            </p:extLst>
          </p:nvPr>
        </p:nvGraphicFramePr>
        <p:xfrm>
          <a:off x="1690255" y="1459347"/>
          <a:ext cx="9107053" cy="44519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65589">
                  <a:extLst>
                    <a:ext uri="{9D8B030D-6E8A-4147-A177-3AD203B41FA5}">
                      <a16:colId xmlns:a16="http://schemas.microsoft.com/office/drawing/2014/main" val="2897633858"/>
                    </a:ext>
                  </a:extLst>
                </a:gridCol>
                <a:gridCol w="1390726">
                  <a:extLst>
                    <a:ext uri="{9D8B030D-6E8A-4147-A177-3AD203B41FA5}">
                      <a16:colId xmlns:a16="http://schemas.microsoft.com/office/drawing/2014/main" val="3937663806"/>
                    </a:ext>
                  </a:extLst>
                </a:gridCol>
                <a:gridCol w="2450738">
                  <a:extLst>
                    <a:ext uri="{9D8B030D-6E8A-4147-A177-3AD203B41FA5}">
                      <a16:colId xmlns:a16="http://schemas.microsoft.com/office/drawing/2014/main" val="1425988031"/>
                    </a:ext>
                  </a:extLst>
                </a:gridCol>
              </a:tblGrid>
              <a:tr h="3623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</a:rPr>
                        <a:t>Action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</a:rPr>
                        <a:t>By whom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</a:rPr>
                        <a:t>By when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6513943"/>
                  </a:ext>
                </a:extLst>
              </a:tr>
              <a:tr h="3626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</a:rPr>
                        <a:t>Schedule PPG quarterly meeting for 2022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</a:rPr>
                        <a:t>TP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2</a:t>
                      </a:r>
                      <a:r>
                        <a:rPr lang="en-GB" sz="1800" baseline="30000">
                          <a:effectLst/>
                        </a:rPr>
                        <a:t>nd</a:t>
                      </a:r>
                      <a:r>
                        <a:rPr lang="en-GB" sz="1800">
                          <a:effectLst/>
                        </a:rPr>
                        <a:t> Feb 2022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56627220"/>
                  </a:ext>
                </a:extLst>
              </a:tr>
              <a:tr h="3626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</a:rPr>
                        <a:t>Recruit stable clinical team 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</a:rPr>
                        <a:t>TP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Spring 2022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5892337"/>
                  </a:ext>
                </a:extLst>
              </a:tr>
              <a:tr h="3626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</a:rPr>
                        <a:t>Recruit female GP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</a:rPr>
                        <a:t>TP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</a:rPr>
                        <a:t>Immediately 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41051479"/>
                  </a:ext>
                </a:extLst>
              </a:tr>
              <a:tr h="7505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</a:rPr>
                        <a:t>Trial different operation models to improve appointment booking 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TP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</a:rPr>
                        <a:t>To feedback Feb 2</a:t>
                      </a:r>
                      <a:r>
                        <a:rPr lang="en-GB" sz="1800" baseline="30000" dirty="0">
                          <a:effectLst/>
                        </a:rPr>
                        <a:t>nd</a:t>
                      </a:r>
                      <a:r>
                        <a:rPr lang="en-GB" sz="1800" dirty="0">
                          <a:effectLst/>
                        </a:rPr>
                        <a:t> 2022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6045817"/>
                  </a:ext>
                </a:extLst>
              </a:tr>
              <a:tr h="7505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</a:rPr>
                        <a:t>Engage PPG in the design process of the new website  -  send link 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TP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</a:rPr>
                        <a:t>Expected early Dec 2022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968514"/>
                  </a:ext>
                </a:extLst>
              </a:tr>
              <a:tr h="7502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</a:rPr>
                        <a:t>Update Telephone system ( message AND  option)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TP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</a:rPr>
                        <a:t>Jan 22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48258148"/>
                  </a:ext>
                </a:extLst>
              </a:tr>
              <a:tr h="7502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</a:rPr>
                        <a:t>Organise consistency when booking patient follow up appointments 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TP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</a:rPr>
                        <a:t>Jan 22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32200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1146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979054"/>
            <a:ext cx="9404723" cy="874193"/>
          </a:xfrm>
        </p:spPr>
        <p:txBody>
          <a:bodyPr/>
          <a:lstStyle/>
          <a:p>
            <a:pPr algn="ctr"/>
            <a:r>
              <a:rPr lang="en-GB" sz="2800" dirty="0"/>
              <a:t>The What  - Improved Process = Improved Service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/>
          <a:lstStyle/>
          <a:p>
            <a:pPr algn="ctr"/>
            <a:r>
              <a:rPr lang="en-GB" b="1" dirty="0"/>
              <a:t>Representation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15"/>
          </p:nvPr>
        </p:nvSpPr>
        <p:spPr>
          <a:xfrm>
            <a:off x="646111" y="3004478"/>
            <a:ext cx="2933702" cy="2223303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/>
              <a:t>Minimum of 3 GP per day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/>
              <a:t>Recruit clinical lead / stable team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endParaRPr lang="en-GB" sz="2400" dirty="0"/>
          </a:p>
          <a:p>
            <a:endParaRPr lang="en-GB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/>
          <a:lstStyle/>
          <a:p>
            <a:pPr algn="ctr"/>
            <a:r>
              <a:rPr lang="en-GB" b="1" dirty="0"/>
              <a:t>Simplification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16"/>
          </p:nvPr>
        </p:nvSpPr>
        <p:spPr>
          <a:xfrm>
            <a:off x="3880351" y="3004478"/>
            <a:ext cx="2936241" cy="2500395"/>
          </a:xfrm>
        </p:spPr>
        <p:txBody>
          <a:bodyPr>
            <a:normAutofit fontScale="925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/>
              <a:t>Triage /offer FTF appointments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/>
              <a:t>Patient direct apt booking system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/>
              <a:t>Reconfigure phones – 2 options (apt or enquiry)</a:t>
            </a:r>
          </a:p>
          <a:p>
            <a:endParaRPr lang="en-GB" sz="24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en-GB" b="1" dirty="0"/>
              <a:t>Education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17"/>
          </p:nvPr>
        </p:nvSpPr>
        <p:spPr>
          <a:xfrm>
            <a:off x="7124700" y="3020583"/>
            <a:ext cx="2933069" cy="2744449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Self Service - Signpost new website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In-house training for patients on how to use tech to access healthcare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863933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840508"/>
            <a:ext cx="9404723" cy="1012739"/>
          </a:xfrm>
        </p:spPr>
        <p:txBody>
          <a:bodyPr/>
          <a:lstStyle/>
          <a:p>
            <a:pPr algn="ctr"/>
            <a:r>
              <a:rPr lang="en-GB" dirty="0"/>
              <a:t>How  -  Smart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604655"/>
            <a:ext cx="8946541" cy="2955636"/>
          </a:xfrm>
        </p:spPr>
        <p:txBody>
          <a:bodyPr>
            <a:normAutofit fontScale="92500" lnSpcReduction="20000"/>
          </a:bodyPr>
          <a:lstStyle/>
          <a:p>
            <a:r>
              <a:rPr lang="en-GB" sz="3200" dirty="0"/>
              <a:t>Manage patient traffic flow</a:t>
            </a:r>
          </a:p>
          <a:p>
            <a:r>
              <a:rPr lang="en-GB" sz="3200" dirty="0"/>
              <a:t>Categories contacts into 4 lane</a:t>
            </a:r>
          </a:p>
          <a:p>
            <a:r>
              <a:rPr lang="en-GB" sz="3200" dirty="0"/>
              <a:t>Promotes self service / care</a:t>
            </a:r>
          </a:p>
          <a:p>
            <a:r>
              <a:rPr lang="en-GB" sz="3200" dirty="0"/>
              <a:t>Redirect traffic from phones to online</a:t>
            </a:r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r>
              <a:rPr lang="en-GB" sz="3200" dirty="0"/>
              <a:t>Aim - Create more time!</a:t>
            </a:r>
          </a:p>
          <a:p>
            <a:endParaRPr lang="en-GB" sz="3200" dirty="0"/>
          </a:p>
          <a:p>
            <a:endParaRPr lang="en-GB" sz="3200" dirty="0"/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937568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7"/>
            <a:ext cx="9404723" cy="3654587"/>
          </a:xfrm>
        </p:spPr>
        <p:txBody>
          <a:bodyPr/>
          <a:lstStyle/>
          <a:p>
            <a:pPr algn="ctr"/>
            <a:br>
              <a:rPr lang="en-GB" dirty="0"/>
            </a:br>
            <a:r>
              <a:rPr lang="en-GB" dirty="0"/>
              <a:t>Website  Template – Link </a:t>
            </a:r>
            <a:br>
              <a:rPr lang="en-GB" dirty="0"/>
            </a:br>
            <a:br>
              <a:rPr lang="en-GB" dirty="0"/>
            </a:br>
            <a:r>
              <a:rPr lang="en-GB" dirty="0"/>
              <a:t>RACI  - TBA 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7982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3724102" y="6350923"/>
            <a:ext cx="4522124" cy="5070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FRONT DOOR</a:t>
            </a:r>
          </a:p>
        </p:txBody>
      </p:sp>
      <p:sp>
        <p:nvSpPr>
          <p:cNvPr id="34" name="Rectangle 33"/>
          <p:cNvSpPr/>
          <p:nvPr/>
        </p:nvSpPr>
        <p:spPr>
          <a:xfrm rot="5400000">
            <a:off x="9046325" y="4844243"/>
            <a:ext cx="2277687" cy="8936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NURSE </a:t>
            </a:r>
            <a:br>
              <a:rPr lang="en-GB" dirty="0">
                <a:solidFill>
                  <a:schemeClr val="tx1"/>
                </a:solidFill>
              </a:rPr>
            </a:br>
            <a:r>
              <a:rPr lang="en-GB" dirty="0">
                <a:solidFill>
                  <a:schemeClr val="tx1"/>
                </a:solidFill>
              </a:rPr>
              <a:t>#23</a:t>
            </a:r>
            <a:br>
              <a:rPr lang="en-GB" dirty="0">
                <a:solidFill>
                  <a:schemeClr val="tx1"/>
                </a:solidFill>
              </a:rPr>
            </a:br>
            <a:r>
              <a:rPr lang="en-GB" sz="1200" dirty="0">
                <a:solidFill>
                  <a:schemeClr val="tx1"/>
                </a:solidFill>
              </a:rPr>
              <a:t>SWKGPIT1718-327</a:t>
            </a:r>
          </a:p>
        </p:txBody>
      </p:sp>
      <p:sp>
        <p:nvSpPr>
          <p:cNvPr id="36" name="Rectangle 35"/>
          <p:cNvSpPr/>
          <p:nvPr/>
        </p:nvSpPr>
        <p:spPr>
          <a:xfrm rot="5400000">
            <a:off x="4851517" y="4178701"/>
            <a:ext cx="2267293" cy="6099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CORRIDOOR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716083" y="2358732"/>
            <a:ext cx="1542422" cy="12718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RAKESH</a:t>
            </a:r>
            <a:br>
              <a:rPr lang="en-GB" dirty="0">
                <a:solidFill>
                  <a:schemeClr val="tx1"/>
                </a:solidFill>
              </a:rPr>
            </a:br>
            <a:r>
              <a:rPr lang="en-GB" dirty="0">
                <a:solidFill>
                  <a:schemeClr val="tx1"/>
                </a:solidFill>
              </a:rPr>
              <a:t>#14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</a:rPr>
              <a:t>SWKGPIT2021-0871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9738359" y="2358733"/>
            <a:ext cx="1529542" cy="12718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#13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</a:rPr>
              <a:t>SWKGPIT18/19-150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220393" y="5189"/>
            <a:ext cx="1529542" cy="12718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Shivam</a:t>
            </a:r>
            <a:br>
              <a:rPr lang="en-GB" dirty="0">
                <a:solidFill>
                  <a:schemeClr val="tx1"/>
                </a:solidFill>
              </a:rPr>
            </a:br>
            <a:r>
              <a:rPr lang="en-GB" dirty="0">
                <a:solidFill>
                  <a:schemeClr val="tx1"/>
                </a:solidFill>
              </a:rPr>
              <a:t>#10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</a:rPr>
              <a:t>SWKGPIT2021-0888</a:t>
            </a:r>
          </a:p>
        </p:txBody>
      </p:sp>
      <p:sp>
        <p:nvSpPr>
          <p:cNvPr id="40" name="Rectangle 39"/>
          <p:cNvSpPr/>
          <p:nvPr/>
        </p:nvSpPr>
        <p:spPr>
          <a:xfrm>
            <a:off x="2911943" y="2358732"/>
            <a:ext cx="1548039" cy="12718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Tanya</a:t>
            </a:r>
            <a:br>
              <a:rPr lang="en-GB" dirty="0">
                <a:solidFill>
                  <a:schemeClr val="tx1"/>
                </a:solidFill>
              </a:rPr>
            </a:br>
            <a:r>
              <a:rPr lang="en-GB" dirty="0">
                <a:solidFill>
                  <a:schemeClr val="tx1"/>
                </a:solidFill>
              </a:rPr>
              <a:t>#6</a:t>
            </a: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9738359" y="-2"/>
            <a:ext cx="1529542" cy="12718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Michael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#12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</a:rPr>
              <a:t>SWKGPIT2021870</a:t>
            </a:r>
          </a:p>
        </p:txBody>
      </p:sp>
      <p:sp>
        <p:nvSpPr>
          <p:cNvPr id="42" name="Rectangle 41"/>
          <p:cNvSpPr/>
          <p:nvPr/>
        </p:nvSpPr>
        <p:spPr>
          <a:xfrm>
            <a:off x="798022" y="2358734"/>
            <a:ext cx="1529542" cy="12718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#7</a:t>
            </a:r>
            <a:br>
              <a:rPr lang="en-GB" dirty="0">
                <a:solidFill>
                  <a:schemeClr val="tx1"/>
                </a:solidFill>
              </a:rPr>
            </a:br>
            <a:r>
              <a:rPr lang="en-GB" sz="1200" dirty="0">
                <a:solidFill>
                  <a:schemeClr val="tx1"/>
                </a:solidFill>
              </a:rPr>
              <a:t>SWKGPIT18/19-034</a:t>
            </a:r>
          </a:p>
        </p:txBody>
      </p:sp>
      <p:sp>
        <p:nvSpPr>
          <p:cNvPr id="46" name="Rectangle 45"/>
          <p:cNvSpPr/>
          <p:nvPr/>
        </p:nvSpPr>
        <p:spPr>
          <a:xfrm>
            <a:off x="791582" y="10388"/>
            <a:ext cx="1542422" cy="130714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#8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</a:rPr>
              <a:t>SWKGPIT1718-281</a:t>
            </a:r>
          </a:p>
        </p:txBody>
      </p:sp>
      <p:sp>
        <p:nvSpPr>
          <p:cNvPr id="47" name="Rectangle 46"/>
          <p:cNvSpPr/>
          <p:nvPr/>
        </p:nvSpPr>
        <p:spPr>
          <a:xfrm>
            <a:off x="7716083" y="0"/>
            <a:ext cx="1542422" cy="12718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Allison</a:t>
            </a:r>
            <a:br>
              <a:rPr lang="en-GB" dirty="0">
                <a:solidFill>
                  <a:schemeClr val="tx1"/>
                </a:solidFill>
              </a:rPr>
            </a:br>
            <a:r>
              <a:rPr lang="en-GB" dirty="0">
                <a:solidFill>
                  <a:schemeClr val="tx1"/>
                </a:solidFill>
              </a:rPr>
              <a:t>#11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</a:rPr>
              <a:t>SWKGPIT1819-279</a:t>
            </a:r>
          </a:p>
        </p:txBody>
      </p:sp>
      <p:sp>
        <p:nvSpPr>
          <p:cNvPr id="48" name="Rectangle 47"/>
          <p:cNvSpPr/>
          <p:nvPr/>
        </p:nvSpPr>
        <p:spPr>
          <a:xfrm>
            <a:off x="2911943" y="-1"/>
            <a:ext cx="1548039" cy="12718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#9</a:t>
            </a:r>
            <a:br>
              <a:rPr lang="en-GB" dirty="0">
                <a:solidFill>
                  <a:schemeClr val="tx1"/>
                </a:solidFill>
              </a:rPr>
            </a:br>
            <a:r>
              <a:rPr lang="en-GB" sz="1200" dirty="0">
                <a:solidFill>
                  <a:schemeClr val="tx1"/>
                </a:solidFill>
              </a:rPr>
              <a:t>SWKGPIT1718-264</a:t>
            </a:r>
          </a:p>
        </p:txBody>
      </p:sp>
      <p:sp>
        <p:nvSpPr>
          <p:cNvPr id="49" name="Rectangle 48"/>
          <p:cNvSpPr/>
          <p:nvPr/>
        </p:nvSpPr>
        <p:spPr>
          <a:xfrm>
            <a:off x="791582" y="1696817"/>
            <a:ext cx="1535982" cy="28263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Fire Exit</a:t>
            </a:r>
          </a:p>
        </p:txBody>
      </p:sp>
      <p:sp>
        <p:nvSpPr>
          <p:cNvPr id="50" name="Rectangle 49"/>
          <p:cNvSpPr/>
          <p:nvPr/>
        </p:nvSpPr>
        <p:spPr>
          <a:xfrm>
            <a:off x="9738359" y="1696817"/>
            <a:ext cx="1532762" cy="28263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Storage Room</a:t>
            </a:r>
          </a:p>
        </p:txBody>
      </p:sp>
    </p:spTree>
    <p:extLst>
      <p:ext uri="{BB962C8B-B14F-4D97-AF65-F5344CB8AC3E}">
        <p14:creationId xmlns:p14="http://schemas.microsoft.com/office/powerpoint/2010/main" val="3471948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779489"/>
            <a:ext cx="8825659" cy="1064301"/>
          </a:xfrm>
        </p:spPr>
        <p:txBody>
          <a:bodyPr/>
          <a:lstStyle/>
          <a:p>
            <a:r>
              <a:rPr lang="en-GB" dirty="0"/>
              <a:t>Summaries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154954" y="2713220"/>
            <a:ext cx="9937767" cy="3306580"/>
          </a:xfrm>
        </p:spPr>
        <p:txBody>
          <a:bodyPr>
            <a:normAutofit fontScale="77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Offer more FTF appointment – 22</a:t>
            </a:r>
            <a:r>
              <a:rPr lang="en-GB" sz="2800" baseline="30000" dirty="0"/>
              <a:t>nd</a:t>
            </a:r>
            <a:r>
              <a:rPr lang="en-GB" sz="2800" dirty="0"/>
              <a:t> Nov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Open up clinical dairy for PT to book directly - TBA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Change telephone system -  Dec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Set up </a:t>
            </a:r>
            <a:r>
              <a:rPr lang="en-GB" sz="2800" dirty="0" err="1"/>
              <a:t>Accrux</a:t>
            </a:r>
            <a:r>
              <a:rPr lang="en-GB" sz="2800" dirty="0"/>
              <a:t> quick links -  ASAP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Finalise RACI -  Dec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Launch </a:t>
            </a:r>
            <a:r>
              <a:rPr lang="en-GB" sz="2800" dirty="0" err="1"/>
              <a:t>Wedsite</a:t>
            </a:r>
            <a:r>
              <a:rPr lang="en-GB" sz="2800" dirty="0"/>
              <a:t>  / PT training dates  - Dec/Jan 2022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Clinical rooms schedule A3 (name and number) – 22</a:t>
            </a:r>
            <a:r>
              <a:rPr lang="en-GB" sz="2800" baseline="30000" dirty="0"/>
              <a:t>nd</a:t>
            </a:r>
            <a:r>
              <a:rPr lang="en-GB" sz="2800" dirty="0"/>
              <a:t> Nov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Admin daily task schedule  - </a:t>
            </a:r>
            <a:r>
              <a:rPr lang="en-GB" sz="2800"/>
              <a:t>TBA .switch </a:t>
            </a:r>
            <a:r>
              <a:rPr lang="en-GB" sz="2800" dirty="0"/>
              <a:t>from phones </a:t>
            </a:r>
            <a:r>
              <a:rPr lang="en-GB" sz="2800"/>
              <a:t>to screens</a:t>
            </a:r>
            <a:endParaRPr lang="en-GB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3516503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86DACE111A2049AA4627BEC740DAF7" ma:contentTypeVersion="6" ma:contentTypeDescription="Create a new document." ma:contentTypeScope="" ma:versionID="7e8175a307d0a179f150d61baee33b5a">
  <xsd:schema xmlns:xsd="http://www.w3.org/2001/XMLSchema" xmlns:xs="http://www.w3.org/2001/XMLSchema" xmlns:p="http://schemas.microsoft.com/office/2006/metadata/properties" xmlns:ns2="dccd1fb1-7563-4552-8b81-2cf6736eb537" xmlns:ns3="18b348b9-fc33-4ba2-bcbe-9d8392b3ffef" targetNamespace="http://schemas.microsoft.com/office/2006/metadata/properties" ma:root="true" ma:fieldsID="3cfdfd532b0561e3273ec0e64caa6147" ns2:_="" ns3:_="">
    <xsd:import namespace="dccd1fb1-7563-4552-8b81-2cf6736eb537"/>
    <xsd:import namespace="18b348b9-fc33-4ba2-bcbe-9d8392b3ffe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cd1fb1-7563-4552-8b81-2cf6736eb53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b348b9-fc33-4ba2-bcbe-9d8392b3ff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AFF9309-280E-4557-A87D-315B231353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cd1fb1-7563-4552-8b81-2cf6736eb537"/>
    <ds:schemaRef ds:uri="18b348b9-fc33-4ba2-bcbe-9d8392b3ffe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18B8970-91A3-439E-B0EA-2965BFB4197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EF6B198-2F19-4BE3-A323-492F6B636EF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435</TotalTime>
  <Words>355</Words>
  <Application>Microsoft Office PowerPoint</Application>
  <PresentationFormat>Widescreen</PresentationFormat>
  <Paragraphs>91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Ion</vt:lpstr>
      <vt:lpstr>Practice Meeting Nov 21</vt:lpstr>
      <vt:lpstr>Agenda</vt:lpstr>
      <vt:lpstr>PPG Themes</vt:lpstr>
      <vt:lpstr>PowerPoint Presentation</vt:lpstr>
      <vt:lpstr>The What  - Improved Process = Improved Service</vt:lpstr>
      <vt:lpstr>How  -  Smart Care</vt:lpstr>
      <vt:lpstr> Website  Template – Link   RACI  - TBA    </vt:lpstr>
      <vt:lpstr>PowerPoint Presentation</vt:lpstr>
      <vt:lpstr>Summaries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Practice Meeting Nov 21</dc:title>
  <dc:creator>Timothy Pearce</dc:creator>
  <cp:lastModifiedBy>Timothy Pearce</cp:lastModifiedBy>
  <cp:revision>21</cp:revision>
  <dcterms:created xsi:type="dcterms:W3CDTF">2021-11-16T20:27:39Z</dcterms:created>
  <dcterms:modified xsi:type="dcterms:W3CDTF">2022-09-08T10:00:40Z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0x0101001F86DACE111A2049AA4627BEC740DAF7</vt:lpwstr>
  </property>
</Properties>
</file>